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75" r:id="rId1"/>
  </p:sldMasterIdLst>
  <p:notesMasterIdLst>
    <p:notesMasterId r:id="rId9"/>
  </p:notesMasterIdLst>
  <p:handoutMasterIdLst>
    <p:handoutMasterId r:id="rId10"/>
  </p:handoutMasterIdLst>
  <p:sldIdLst>
    <p:sldId id="299" r:id="rId2"/>
    <p:sldId id="535" r:id="rId3"/>
    <p:sldId id="536" r:id="rId4"/>
    <p:sldId id="543" r:id="rId5"/>
    <p:sldId id="540" r:id="rId6"/>
    <p:sldId id="541" r:id="rId7"/>
    <p:sldId id="54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69305AE-04CE-4F61-8850-BC59660B9D2E}">
          <p14:sldIdLst>
            <p14:sldId id="299"/>
            <p14:sldId id="535"/>
            <p14:sldId id="536"/>
            <p14:sldId id="543"/>
            <p14:sldId id="540"/>
            <p14:sldId id="541"/>
            <p14:sldId id="542"/>
          </p14:sldIdLst>
        </p14:section>
        <p14:section name="无标题节" id="{1809BD3B-E952-4FAB-94EE-3997732AFB20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ujine2018@outlook.com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FFFF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94353" autoAdjust="0"/>
  </p:normalViewPr>
  <p:slideViewPr>
    <p:cSldViewPr snapToGrid="0">
      <p:cViewPr varScale="1">
        <p:scale>
          <a:sx n="83" d="100"/>
          <a:sy n="83" d="100"/>
        </p:scale>
        <p:origin x="6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644"/>
    </p:cViewPr>
  </p:sorterViewPr>
  <p:notesViewPr>
    <p:cSldViewPr snapToGrid="0">
      <p:cViewPr varScale="1">
        <p:scale>
          <a:sx n="51" d="100"/>
          <a:sy n="51" d="100"/>
        </p:scale>
        <p:origin x="1244" y="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88A267AA-67C5-479A-B63E-628017C9C2CF}" type="datetimeFigureOut">
              <a:rPr lang="zh-CN" altLang="en-US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9866F632-3359-437B-B29F-481B65EB26D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9DFC748F-018A-423C-A35F-BE91962486BF}" type="datetimeFigureOut">
              <a:rPr lang="zh-CN" altLang="en-US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</a:defRPr>
            </a:lvl1pPr>
          </a:lstStyle>
          <a:p>
            <a:pPr>
              <a:defRPr/>
            </a:pPr>
            <a:fld id="{F2F7A8C9-929C-4E73-B8C5-FE05E78AB6A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10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zh-CN" altLang="en-US">
              <a:cs typeface="等线"/>
            </a:endParaRPr>
          </a:p>
        </p:txBody>
      </p:sp>
      <p:sp>
        <p:nvSpPr>
          <p:cNvPr id="17411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781E6BA7-4A68-4768-9BB9-ACD7D8E08B6B}" type="slidenum">
              <a:rPr lang="en-US" altLang="zh-CN">
                <a:ea typeface="宋体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zh-CN">
              <a:ea typeface="宋体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FA347F3C-752A-467D-AA19-0F5641E647B0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957AF69-AA84-479A-9B0D-429141484A9B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360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0361E1C-7A21-4B15-85EB-7185EAA23A6E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EB7B05E-BD51-4F1C-AD22-360DD9519813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498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AC4E6D2-9DDC-4B81-889B-A12B608C2FF8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AFBDE17-2D71-4786-B6C0-51FB450AAC83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747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98620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0337F-0D1D-451D-8498-1D5B3CFD9469}" type="datetimeFigureOut">
              <a:rPr lang="zh-CN" altLang="en-US" smtClean="0"/>
              <a:t>2019/9/9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332657"/>
            <a:ext cx="2784309" cy="68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843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6635E0-0EDC-4E61-96BB-A26A99B9F17B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6247733-A2FF-4D45-92A4-2DC5E7F19B1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9243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EA01BF-33A6-49CD-A064-C0023D30EF9A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71423FF-0347-4A5E-9A35-99A2C3BF2BB3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030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B32E465-D7F9-427B-A332-0615C4D5F518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C7BEA0B-2334-4872-8570-F5EB3DA3B3E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899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6395E3A-16FE-4FC8-BB57-0116170B1811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EBCA7A-0E48-4FF0-B597-EA9519853A70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284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8C80428-FADF-4D9F-BBA7-E19545706641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8DB08E3-B6D6-401A-A3B6-6E963B18D8A6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509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20E9153-1778-4422-94F0-DE0340BE6F62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5F2B0EE-A8B2-4CB3-B34F-5981E8D4E23C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467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3468D4A-60D9-43BD-B427-E2B9503C2526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672A848-F11D-47B3-A448-3FD33E832064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762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FFBD65D-B9AD-4C9C-A0F0-64E350FE1651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2F992-12D3-442D-BE38-4B3CF4125C92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772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A6635E0-0EDC-4E61-96BB-A26A99B9F17B}" type="datetimeFigureOut">
              <a:rPr lang="zh-CN" altLang="en-US" smtClean="0"/>
              <a:pPr>
                <a:defRPr/>
              </a:pPr>
              <a:t>2019/9/9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6247733-A2FF-4D45-92A4-2DC5E7F19B1E}" type="slidenum">
              <a:rPr lang="zh-CN" altLang="en-US" smtClean="0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365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5" descr="C:\Users\Administrator\Desktop\未标题-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763603" y="774700"/>
            <a:ext cx="5670551" cy="802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Freeform 7"/>
          <p:cNvSpPr/>
          <p:nvPr/>
        </p:nvSpPr>
        <p:spPr bwMode="auto">
          <a:xfrm rot="21445424">
            <a:off x="-924598" y="1446095"/>
            <a:ext cx="3349626" cy="2757488"/>
          </a:xfrm>
          <a:custGeom>
            <a:avLst/>
            <a:gdLst>
              <a:gd name="T0" fmla="*/ 175 w 854"/>
              <a:gd name="T1" fmla="*/ 0 h 1533"/>
              <a:gd name="T2" fmla="*/ 854 w 854"/>
              <a:gd name="T3" fmla="*/ 679 h 1533"/>
              <a:gd name="T4" fmla="*/ 0 w 854"/>
              <a:gd name="T5" fmla="*/ 1533 h 1533"/>
              <a:gd name="T6" fmla="*/ 0 w 854"/>
              <a:gd name="T7" fmla="*/ 0 h 1533"/>
              <a:gd name="T8" fmla="*/ 175 w 854"/>
              <a:gd name="T9" fmla="*/ 0 h 1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54" h="1533">
                <a:moveTo>
                  <a:pt x="175" y="0"/>
                </a:moveTo>
                <a:lnTo>
                  <a:pt x="854" y="679"/>
                </a:lnTo>
                <a:lnTo>
                  <a:pt x="0" y="1533"/>
                </a:lnTo>
                <a:lnTo>
                  <a:pt x="0" y="0"/>
                </a:lnTo>
                <a:lnTo>
                  <a:pt x="17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96435" tIns="48218" rIns="96435" bIns="4821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5" name="Freeform 8"/>
          <p:cNvSpPr/>
          <p:nvPr/>
        </p:nvSpPr>
        <p:spPr bwMode="auto">
          <a:xfrm>
            <a:off x="11095061" y="2824839"/>
            <a:ext cx="1108075" cy="2214563"/>
          </a:xfrm>
          <a:custGeom>
            <a:avLst/>
            <a:gdLst>
              <a:gd name="T0" fmla="*/ 325 w 325"/>
              <a:gd name="T1" fmla="*/ 0 h 650"/>
              <a:gd name="T2" fmla="*/ 0 w 325"/>
              <a:gd name="T3" fmla="*/ 325 h 650"/>
              <a:gd name="T4" fmla="*/ 325 w 325"/>
              <a:gd name="T5" fmla="*/ 650 h 650"/>
              <a:gd name="T6" fmla="*/ 325 w 325"/>
              <a:gd name="T7" fmla="*/ 0 h 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25" h="650">
                <a:moveTo>
                  <a:pt x="325" y="0"/>
                </a:moveTo>
                <a:lnTo>
                  <a:pt x="0" y="325"/>
                </a:lnTo>
                <a:lnTo>
                  <a:pt x="325" y="650"/>
                </a:lnTo>
                <a:lnTo>
                  <a:pt x="325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96435" tIns="48218" rIns="96435" bIns="4821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6" name="Freeform 9"/>
          <p:cNvSpPr/>
          <p:nvPr/>
        </p:nvSpPr>
        <p:spPr bwMode="auto">
          <a:xfrm>
            <a:off x="10075226" y="9404"/>
            <a:ext cx="2121731" cy="2990131"/>
          </a:xfrm>
          <a:custGeom>
            <a:avLst/>
            <a:gdLst>
              <a:gd name="T0" fmla="*/ 283 w 689"/>
              <a:gd name="T1" fmla="*/ 0 h 971"/>
              <a:gd name="T2" fmla="*/ 0 w 689"/>
              <a:gd name="T3" fmla="*/ 282 h 971"/>
              <a:gd name="T4" fmla="*/ 689 w 689"/>
              <a:gd name="T5" fmla="*/ 971 h 971"/>
              <a:gd name="T6" fmla="*/ 689 w 689"/>
              <a:gd name="T7" fmla="*/ 0 h 971"/>
              <a:gd name="T8" fmla="*/ 283 w 689"/>
              <a:gd name="T9" fmla="*/ 0 h 9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9" h="971">
                <a:moveTo>
                  <a:pt x="283" y="0"/>
                </a:moveTo>
                <a:lnTo>
                  <a:pt x="0" y="282"/>
                </a:lnTo>
                <a:lnTo>
                  <a:pt x="689" y="971"/>
                </a:lnTo>
                <a:lnTo>
                  <a:pt x="689" y="0"/>
                </a:lnTo>
                <a:lnTo>
                  <a:pt x="283" y="0"/>
                </a:lnTo>
                <a:close/>
              </a:path>
            </a:pathLst>
          </a:custGeom>
          <a:blipFill dpi="0" rotWithShape="1">
            <a:blip r:embed="rId4" cstate="print">
              <a:grayscl/>
              <a:extLst/>
            </a:blip>
            <a:srcRect/>
            <a:stretch>
              <a:fillRect l="-4169" r="-107321"/>
            </a:stretch>
          </a:blipFill>
          <a:ln>
            <a:noFill/>
          </a:ln>
        </p:spPr>
        <p:txBody>
          <a:bodyPr lIns="96435" tIns="48218" rIns="96435" bIns="48218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latin typeface="+mn-lt"/>
              <a:ea typeface="+mn-ea"/>
            </a:endParaRPr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4525665" y="2046288"/>
            <a:ext cx="5067300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20000"/>
              </a:spcBef>
              <a:buFont typeface="Arial" charset="0"/>
              <a:buNone/>
            </a:pPr>
            <a:endParaRPr lang="zh-CN" altLang="en-US" sz="4000" b="1" dirty="0">
              <a:solidFill>
                <a:schemeClr val="accent1"/>
              </a:solidFill>
              <a:latin typeface="宋体" charset="-122"/>
              <a:cs typeface="Arial" charset="0"/>
              <a:sym typeface="Calibri" pitchFamily="34" charset="0"/>
            </a:endParaRPr>
          </a:p>
          <a:p>
            <a:pPr>
              <a:spcBef>
                <a:spcPct val="20000"/>
              </a:spcBef>
              <a:buFont typeface="Arial" charset="0"/>
              <a:buNone/>
            </a:pPr>
            <a:r>
              <a:rPr lang="zh-CN" altLang="en-US" sz="4000" b="1">
                <a:solidFill>
                  <a:schemeClr val="accent1"/>
                </a:solidFill>
                <a:latin typeface="宋体" charset="-122"/>
                <a:cs typeface="Arial" charset="0"/>
                <a:sym typeface="Calibri" pitchFamily="34" charset="0"/>
              </a:rPr>
              <a:t> </a:t>
            </a:r>
            <a:r>
              <a:rPr lang="zh-CN" altLang="en-US" sz="2400" b="1" smtClean="0">
                <a:latin typeface="微软雅黑" pitchFamily="34" charset="-122"/>
                <a:ea typeface="微软雅黑" pitchFamily="34" charset="-122"/>
                <a:cs typeface="Arial" charset="0"/>
                <a:sym typeface="Calibri" pitchFamily="34" charset="0"/>
              </a:rPr>
              <a:t>第二章</a:t>
            </a:r>
            <a:r>
              <a:rPr lang="zh-CN" altLang="en-US" sz="4000" b="1" smtClean="0">
                <a:effectLst>
                  <a:outerShdw blurRad="38100" dist="38100" dir="2700000" algn="tl">
                    <a:srgbClr val="C0C0C0"/>
                  </a:outerShdw>
                </a:effectLst>
                <a:latin typeface="宋体" charset="-122"/>
                <a:cs typeface="Arial" charset="0"/>
                <a:sym typeface="Calibri" pitchFamily="34" charset="0"/>
              </a:rPr>
              <a:t>   </a:t>
            </a:r>
            <a:endParaRPr lang="zh-CN" altLang="en-US" sz="4000" b="1" dirty="0">
              <a:effectLst>
                <a:outerShdw blurRad="38100" dist="38100" dir="2700000" algn="tl">
                  <a:srgbClr val="C0C0C0"/>
                </a:outerShdw>
              </a:effectLst>
              <a:latin typeface="宋体" charset="-122"/>
              <a:cs typeface="Arial" charset="0"/>
              <a:sym typeface="Calibri" pitchFamily="34" charset="0"/>
            </a:endParaRPr>
          </a:p>
          <a:p>
            <a:pPr>
              <a:spcBef>
                <a:spcPct val="20000"/>
              </a:spcBef>
              <a:buFont typeface="Arial" charset="0"/>
              <a:buNone/>
            </a:pPr>
            <a:r>
              <a:rPr lang="zh-CN" altLang="en-US" sz="4000" b="1">
                <a:effectLst>
                  <a:outerShdw blurRad="38100" dist="38100" dir="2700000" algn="tl">
                    <a:srgbClr val="C0C0C0"/>
                  </a:outerShdw>
                </a:effectLst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 </a:t>
            </a:r>
            <a:r>
              <a:rPr lang="zh-CN" altLang="en-US" sz="4000" b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 </a:t>
            </a:r>
            <a:r>
              <a:rPr lang="zh-CN" altLang="en-US" sz="4000" b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静</a:t>
            </a:r>
            <a:r>
              <a:rPr lang="zh-CN" altLang="en-US" sz="4000" b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态</a:t>
            </a:r>
            <a:r>
              <a:rPr lang="en-US" altLang="zh-CN" sz="4000" b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IP</a:t>
            </a:r>
            <a:r>
              <a:rPr lang="zh-CN" altLang="en-US" sz="4000" b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设置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软雅黑" pitchFamily="34" charset="-122"/>
              <a:ea typeface="微软雅黑" pitchFamily="34" charset="-122"/>
              <a:sym typeface="Calibri" pitchFamily="34" charset="0"/>
            </a:endParaRPr>
          </a:p>
        </p:txBody>
      </p:sp>
      <p:pic>
        <p:nvPicPr>
          <p:cNvPr id="16394" name="Picture 6" descr="I:\二维码和公司logo\logo.pn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1526556" y="528638"/>
            <a:ext cx="2481892" cy="814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4709216" y="749299"/>
            <a:ext cx="3988700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ln w="18415" cmpd="sng">
                  <a:noFill/>
                  <a:prstDash val="solid"/>
                </a:ln>
                <a:solidFill>
                  <a:schemeClr val="bg2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自 主 创 新  兴 教 强 国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  <a:pPr>
                <a:defRPr/>
              </a:pPr>
              <a:t>2</a:t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819831" y="1235298"/>
            <a:ext cx="7090652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n"/>
            </a:pPr>
            <a:r>
              <a:rPr lang="zh-CN" altLang="en-US" sz="2400" b="1">
                <a:latin typeface="华文楷体" panose="02010600040101010101" pitchFamily="2" charset="-122"/>
                <a:ea typeface="华文楷体" panose="02010600040101010101" pitchFamily="2" charset="-122"/>
              </a:rPr>
              <a:t>静</a:t>
            </a:r>
            <a:r>
              <a:rPr lang="zh-CN" altLang="en-US" sz="24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态</a:t>
            </a:r>
            <a:r>
              <a:rPr lang="en-US" altLang="zh-CN" sz="24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r>
              <a:rPr lang="zh-CN" altLang="en-US" sz="24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设</a:t>
            </a:r>
            <a:r>
              <a:rPr lang="zh-CN" altLang="en-US" sz="24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置</a:t>
            </a:r>
            <a:endParaRPr lang="en-US" altLang="zh-CN" sz="24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616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  <a:pPr>
                <a:defRPr/>
              </a:pPr>
              <a:t>3</a:t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3799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zh-CN" altLang="en-US" smtClean="0"/>
              <a:t>安装的时候是</a:t>
            </a:r>
            <a:r>
              <a:rPr lang="en-US" altLang="zh-CN" smtClean="0"/>
              <a:t>DHCP</a:t>
            </a:r>
            <a:r>
              <a:rPr lang="zh-CN" altLang="en-US" smtClean="0"/>
              <a:t>自动分配</a:t>
            </a:r>
            <a:r>
              <a:rPr lang="en-US" altLang="zh-CN" smtClean="0"/>
              <a:t>IP</a:t>
            </a:r>
            <a:r>
              <a:rPr lang="zh-CN" altLang="en-US" smtClean="0"/>
              <a:t>，安装完成后设置静态</a:t>
            </a:r>
            <a:r>
              <a:rPr lang="en-US" altLang="zh-CN" smtClean="0"/>
              <a:t>IP</a:t>
            </a: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mtClean="0"/>
              <a:t>/etc/sysconfig/network-scripts</a:t>
            </a: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管理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员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root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编辑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BOOTPROTO="static"         # 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使用静态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地址，默认为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dhcp</a:t>
            </a: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IPADDR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="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192.168.247.15"   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# 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设置的静态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地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址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NETMASK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="255.255.255.0"    # 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子网掩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码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GATEWAY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="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192.168.247.2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"    # 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网关地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址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DNS1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="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192.168.247.2</a:t>
            </a: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"       # DNS</a:t>
            </a:r>
            <a:r>
              <a:rPr lang="zh-CN" altLang="en-US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服务</a:t>
            </a: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器</a:t>
            </a:r>
            <a:endParaRPr lang="en-US" altLang="zh-CN" sz="2000" b="1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en-US" altLang="zh-CN" sz="2000" b="1">
                <a:latin typeface="华文楷体" panose="02010600040101010101" pitchFamily="2" charset="-122"/>
                <a:ea typeface="华文楷体" panose="02010600040101010101" pitchFamily="2" charset="-122"/>
              </a:rPr>
              <a:t>ONBOOT="yes"</a:t>
            </a:r>
            <a:endParaRPr lang="zh-CN" altLang="en-US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安装后设置静态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225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  <a:pPr>
                <a:defRPr/>
              </a:pPr>
              <a:t>4</a:t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3799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buClr>
                <a:srgbClr val="0070C0"/>
              </a:buClr>
              <a:buFont typeface="Wingdings" panose="05000000000000000000" pitchFamily="2" charset="2"/>
              <a:buChar char="l"/>
            </a:pP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安装的时候指定静态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5971" y="1536609"/>
            <a:ext cx="6672525" cy="500230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2887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  <a:pPr>
                <a:defRPr/>
              </a:pPr>
              <a:t>5</a:t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3799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r>
              <a:rPr lang="zh-CN" altLang="en-US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把网卡设置为生效，然后配置</a:t>
            </a:r>
            <a:r>
              <a:rPr lang="en-US" altLang="zh-CN" sz="2000" b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9076" y="996952"/>
            <a:ext cx="7629525" cy="572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67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  <a:pPr>
                <a:defRPr/>
              </a:pPr>
              <a:t>6</a:t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3799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endParaRPr lang="en-US" altLang="zh-CN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1458" y="1316040"/>
            <a:ext cx="7124700" cy="4857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619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8"/>
          <p:cNvSpPr>
            <a:spLocks noGrp="1"/>
          </p:cNvSpPr>
          <p:nvPr>
            <p:ph type="sldNum" sz="quarter" idx="4294967295"/>
          </p:nvPr>
        </p:nvSpPr>
        <p:spPr>
          <a:xfrm>
            <a:off x="7981950" y="6356352"/>
            <a:ext cx="2057400" cy="365125"/>
          </a:xfrm>
        </p:spPr>
        <p:txBody>
          <a:bodyPr/>
          <a:lstStyle/>
          <a:p>
            <a:pPr>
              <a:defRPr/>
            </a:pPr>
            <a:fld id="{28FED7F7-542B-44B9-8A0F-41B586BD2757}" type="slidenum">
              <a:rPr lang="zh-CN" altLang="en-US" smtClean="0"/>
              <a:pPr>
                <a:defRPr/>
              </a:pPr>
              <a:t>7</a:t>
            </a:fld>
            <a:r>
              <a:rPr lang="en-US" altLang="zh-CN" smtClean="0"/>
              <a:t>/48</a:t>
            </a:r>
            <a:endParaRPr lang="zh-CN" altLang="en-US" dirty="0"/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237995" y="1052736"/>
            <a:ext cx="11611627" cy="5303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0070C0"/>
              </a:buClr>
              <a:buNone/>
            </a:pPr>
            <a:endParaRPr lang="en-US" altLang="zh-CN" sz="2000" b="1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216721" y="102836"/>
            <a:ext cx="3441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5"/>
              </a:buClr>
            </a:pPr>
            <a:r>
              <a:rPr lang="zh-CN" altLang="en-US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安装设置静态</a:t>
            </a:r>
            <a:r>
              <a:rPr lang="en-US" altLang="zh-CN" sz="320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IP</a:t>
            </a:r>
            <a:endParaRPr lang="en-US" altLang="zh-CN" sz="32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296" y="1047131"/>
            <a:ext cx="9051701" cy="58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9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2354</TotalTime>
  <Words>188</Words>
  <Application>Microsoft Office PowerPoint</Application>
  <PresentationFormat>宽屏</PresentationFormat>
  <Paragraphs>28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等线</vt:lpstr>
      <vt:lpstr>等线 Light</vt:lpstr>
      <vt:lpstr>黑体</vt:lpstr>
      <vt:lpstr>华文楷体</vt:lpstr>
      <vt:lpstr>宋体</vt:lpstr>
      <vt:lpstr>微软雅黑</vt:lpstr>
      <vt:lpstr>Arial</vt:lpstr>
      <vt:lpstr>Calibri</vt:lpstr>
      <vt:lpstr>Calibri Light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Python语言编程导论</dc:title>
  <dc:creator>wujine2018@outlook.com</dc:creator>
  <cp:lastModifiedBy>王 洋葱</cp:lastModifiedBy>
  <cp:revision>1111</cp:revision>
  <dcterms:created xsi:type="dcterms:W3CDTF">2018-03-02T01:41:00Z</dcterms:created>
  <dcterms:modified xsi:type="dcterms:W3CDTF">2019-09-09T11:40:54Z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2052-10.8.0.6470</vt:lpwstr>
  </property>
</Properties>
</file>